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39D91-DC8E-4CC5-9EA3-3EDB8AE68537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4F00D-9231-4D6F-92C0-14915452D6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4F00D-9231-4D6F-92C0-14915452D6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E01F-9AD1-477E-B33D-26EC24FBF784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2F0A-3902-4498-BF02-2A797B3FB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1%80%D0%B0%D0%B2%D0%B0_%D1%87%D0%B5%D0%BB%D0%BE%D0%B2%D0%B5%D0%BA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«Мониторинг и оценка при принятии управленческих решений  по вопросам, касающимся окружающей среды»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err="1" smtClean="0"/>
              <a:t>Изтелеуова</a:t>
            </a:r>
            <a:r>
              <a:rPr lang="ru-RU" dirty="0" smtClean="0"/>
              <a:t> Ш.О.</a:t>
            </a:r>
          </a:p>
          <a:p>
            <a:pPr algn="r"/>
            <a:r>
              <a:rPr lang="ru-RU" dirty="0" smtClean="0"/>
              <a:t>КФ «</a:t>
            </a:r>
            <a:r>
              <a:rPr lang="ru-RU" dirty="0" err="1" smtClean="0"/>
              <a:t>Жайык-Касписйкий</a:t>
            </a:r>
            <a:r>
              <a:rPr lang="ru-RU" dirty="0" smtClean="0"/>
              <a:t> </a:t>
            </a:r>
          </a:p>
          <a:p>
            <a:pPr algn="r"/>
            <a:r>
              <a:rPr lang="ru-RU" dirty="0" err="1" smtClean="0"/>
              <a:t>Орхусский</a:t>
            </a:r>
            <a:r>
              <a:rPr lang="ru-RU" dirty="0" smtClean="0"/>
              <a:t> центр»</a:t>
            </a:r>
          </a:p>
          <a:p>
            <a:pPr algn="r"/>
            <a:r>
              <a:rPr lang="ru-RU" dirty="0" smtClean="0"/>
              <a:t>Г. Астана </a:t>
            </a:r>
            <a:r>
              <a:rPr lang="en-US" dirty="0" smtClean="0"/>
              <a:t> </a:t>
            </a:r>
            <a:r>
              <a:rPr lang="en-US" dirty="0" smtClean="0"/>
              <a:t>IPEN-</a:t>
            </a:r>
            <a:r>
              <a:rPr lang="ru-RU" dirty="0" smtClean="0"/>
              <a:t>12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1) </a:t>
            </a:r>
            <a:r>
              <a:rPr lang="ru-RU" dirty="0" smtClean="0"/>
              <a:t> Заинтересованные стороны не имеют возможности участвовать в процессе обсуждения проекта с Декларации о намерениях (необходимы изменения в Земельный кодекс)</a:t>
            </a:r>
          </a:p>
          <a:p>
            <a:r>
              <a:rPr lang="ru-RU" b="1" dirty="0" smtClean="0"/>
              <a:t>Рекомендации</a:t>
            </a:r>
            <a:r>
              <a:rPr lang="ru-RU" dirty="0" smtClean="0"/>
              <a:t>- внести изменения в Земельный кодекс (идет соответствующая работа в этом </a:t>
            </a:r>
            <a:r>
              <a:rPr lang="ru-RU" dirty="0" smtClean="0"/>
              <a:t>направлении)</a:t>
            </a:r>
            <a:r>
              <a:rPr lang="ru-RU" dirty="0" smtClean="0"/>
              <a:t>, МООС  не выдавать Заключения ГЭЭ  при объединении двух ОС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2) Недоступность протокола ОС, </a:t>
            </a:r>
          </a:p>
          <a:p>
            <a:pPr>
              <a:buNone/>
            </a:pPr>
            <a:r>
              <a:rPr lang="ru-RU" b="1" dirty="0" smtClean="0"/>
              <a:t>Рекомендации – </a:t>
            </a:r>
            <a:r>
              <a:rPr lang="ru-RU" dirty="0" smtClean="0"/>
              <a:t>размещать проект протокола на сайте, делать рассылки, Заключение ГЭЭ размещать на сайте МООС и </a:t>
            </a:r>
            <a:r>
              <a:rPr lang="ru-RU" dirty="0" err="1" smtClean="0"/>
              <a:t>Орхусских</a:t>
            </a:r>
            <a:r>
              <a:rPr lang="ru-RU" dirty="0" smtClean="0"/>
              <a:t> центров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нет информации о получении Заключения ГЭЭ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Рекомендации</a:t>
            </a:r>
            <a:r>
              <a:rPr lang="ru-RU" dirty="0" smtClean="0"/>
              <a:t> - </a:t>
            </a:r>
            <a:r>
              <a:rPr lang="ru-RU" dirty="0" smtClean="0"/>
              <a:t>Заключение </a:t>
            </a:r>
            <a:r>
              <a:rPr lang="ru-RU" dirty="0" smtClean="0"/>
              <a:t>ГЭЭ размещать на сайте МООС и </a:t>
            </a:r>
            <a:r>
              <a:rPr lang="ru-RU" dirty="0" err="1" smtClean="0"/>
              <a:t>Орхусских</a:t>
            </a:r>
            <a:r>
              <a:rPr lang="ru-RU" dirty="0" smtClean="0"/>
              <a:t> центров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правосудию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Индикаторы</a:t>
            </a:r>
          </a:p>
          <a:p>
            <a:pPr>
              <a:buFontTx/>
              <a:buChar char="-"/>
            </a:pPr>
            <a:r>
              <a:rPr lang="ru-RU" dirty="0" smtClean="0"/>
              <a:t>Возможность (доступность с точки зрения финансов) для различных групп подавать </a:t>
            </a:r>
            <a:r>
              <a:rPr lang="ru-RU" dirty="0" err="1" smtClean="0"/>
              <a:t>искы</a:t>
            </a:r>
            <a:r>
              <a:rPr lang="ru-RU" dirty="0" smtClean="0"/>
              <a:t> в суд;</a:t>
            </a:r>
          </a:p>
          <a:p>
            <a:pPr>
              <a:buFontTx/>
              <a:buChar char="-"/>
            </a:pPr>
            <a:r>
              <a:rPr lang="ru-RU" dirty="0" smtClean="0"/>
              <a:t>Наличие </a:t>
            </a:r>
            <a:r>
              <a:rPr lang="ru-RU" dirty="0" smtClean="0"/>
              <a:t> </a:t>
            </a:r>
            <a:r>
              <a:rPr lang="ru-RU" dirty="0" smtClean="0"/>
              <a:t>доказательной </a:t>
            </a:r>
            <a:r>
              <a:rPr lang="ru-RU" dirty="0" smtClean="0"/>
              <a:t>базой при подаче в суд по вопросам окружающей среды.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1) Большие </a:t>
            </a:r>
            <a:r>
              <a:rPr lang="ru-RU" dirty="0" smtClean="0"/>
              <a:t>судебные издержки при подаче судебных исков от юридических лиц</a:t>
            </a:r>
          </a:p>
          <a:p>
            <a:r>
              <a:rPr lang="ru-RU" b="1" dirty="0" smtClean="0"/>
              <a:t>Рекомендации: </a:t>
            </a:r>
            <a:r>
              <a:rPr lang="ru-RU" dirty="0" smtClean="0"/>
              <a:t>иски общественности по экологическим спорам освободить от государственной пошлины в судах первой инстанции, если в исках не указаны требования материального характера о взыскании ущерба  (компенсации)  в пользу физического или юридического </a:t>
            </a:r>
            <a:r>
              <a:rPr lang="ru-RU" dirty="0" smtClean="0"/>
              <a:t>лица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2)Платность </a:t>
            </a:r>
            <a:r>
              <a:rPr lang="ru-RU" dirty="0" err="1" smtClean="0"/>
              <a:t>экоинформации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Рекомендации; - </a:t>
            </a:r>
            <a:r>
              <a:rPr lang="ru-RU" dirty="0" smtClean="0"/>
              <a:t>МООС обеспечить бесплатный доступ к </a:t>
            </a:r>
            <a:r>
              <a:rPr lang="ru-RU" dirty="0" err="1" smtClean="0"/>
              <a:t>экоинформации</a:t>
            </a:r>
            <a:r>
              <a:rPr lang="ru-RU" dirty="0" smtClean="0"/>
              <a:t>, финансировать через </a:t>
            </a:r>
            <a:r>
              <a:rPr lang="ru-RU" dirty="0" err="1" smtClean="0"/>
              <a:t>соцзаказ</a:t>
            </a:r>
            <a:r>
              <a:rPr lang="ru-RU" dirty="0" smtClean="0"/>
              <a:t> проведение ОЭЭ и ОЭМ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Бюджетные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</a:t>
            </a:r>
            <a:r>
              <a:rPr lang="ru-RU" dirty="0" smtClean="0"/>
              <a:t>И</a:t>
            </a:r>
            <a:r>
              <a:rPr lang="ru-RU" smtClean="0"/>
              <a:t>зучаем </a:t>
            </a:r>
            <a:r>
              <a:rPr lang="ru-RU" dirty="0" smtClean="0"/>
              <a:t>возможность  использовать механизмы и инструменты </a:t>
            </a:r>
            <a:r>
              <a:rPr lang="ru-RU" dirty="0" err="1" smtClean="0"/>
              <a:t>Орхусской</a:t>
            </a:r>
            <a:r>
              <a:rPr lang="ru-RU" dirty="0" smtClean="0"/>
              <a:t> конвенции  при мониторинге и оценке бюджетных программ, касающихся окружающей среды.</a:t>
            </a:r>
          </a:p>
          <a:p>
            <a:pPr>
              <a:buNone/>
            </a:pPr>
            <a:r>
              <a:rPr lang="ru-RU" dirty="0" smtClean="0"/>
              <a:t>В настоящее время создана РГ по мониторинге и оценке  программы «</a:t>
            </a:r>
            <a:r>
              <a:rPr lang="ru-RU" dirty="0" err="1" smtClean="0"/>
              <a:t>Ак</a:t>
            </a:r>
            <a:r>
              <a:rPr lang="ru-RU" dirty="0" smtClean="0"/>
              <a:t> </a:t>
            </a:r>
            <a:r>
              <a:rPr lang="ru-RU" dirty="0" err="1" smtClean="0"/>
              <a:t>булак</a:t>
            </a:r>
            <a:r>
              <a:rPr lang="ru-RU" dirty="0" smtClean="0"/>
              <a:t>» в </a:t>
            </a:r>
            <a:r>
              <a:rPr lang="ru-RU" dirty="0" err="1" smtClean="0"/>
              <a:t>Атырауской</a:t>
            </a:r>
            <a:r>
              <a:rPr lang="ru-RU" dirty="0" smtClean="0"/>
              <a:t> области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КФ ЖКОЦ </a:t>
            </a:r>
          </a:p>
          <a:p>
            <a:r>
              <a:rPr lang="en-US" dirty="0" smtClean="0"/>
              <a:t>060003 </a:t>
            </a:r>
            <a:r>
              <a:rPr lang="ru-RU" dirty="0" smtClean="0"/>
              <a:t>Г. Атырау Островского 4-а</a:t>
            </a:r>
            <a:endParaRPr lang="en-US" dirty="0" smtClean="0"/>
          </a:p>
          <a:p>
            <a:r>
              <a:rPr lang="en-US" dirty="0" smtClean="0"/>
              <a:t>+7 7122 50-10-37</a:t>
            </a:r>
          </a:p>
          <a:p>
            <a:r>
              <a:rPr lang="en-US" dirty="0" smtClean="0"/>
              <a:t>Aarhus@aarhys-atyrau.kz</a:t>
            </a:r>
            <a:endParaRPr lang="ru-RU" dirty="0" smtClean="0"/>
          </a:p>
          <a:p>
            <a:r>
              <a:rPr lang="ru-RU" dirty="0" smtClean="0"/>
              <a:t>Сайт </a:t>
            </a:r>
            <a:r>
              <a:rPr lang="en-US" dirty="0" smtClean="0"/>
              <a:t>www.aarhus-atyrau.kz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Жайык-Касписйкий</a:t>
            </a:r>
            <a:r>
              <a:rPr lang="ru-RU" dirty="0" smtClean="0"/>
              <a:t> </a:t>
            </a:r>
            <a:r>
              <a:rPr lang="ru-RU" dirty="0" err="1" smtClean="0"/>
              <a:t>Орхусский</a:t>
            </a:r>
            <a:r>
              <a:rPr lang="ru-RU" dirty="0" smtClean="0"/>
              <a:t> центр создан 21 сентября 2009 г. в результате подписания Меморандума о взаимопонимании по вопросам создания </a:t>
            </a:r>
            <a:r>
              <a:rPr lang="ru-RU" dirty="0" err="1" smtClean="0"/>
              <a:t>Орхусского</a:t>
            </a:r>
            <a:r>
              <a:rPr lang="ru-RU" dirty="0" smtClean="0"/>
              <a:t> центра между МООС РК, Центром ОБСЕ в г. Астане, Экологическим форумом НПО РК и </a:t>
            </a:r>
            <a:r>
              <a:rPr lang="ru-RU" dirty="0" err="1" smtClean="0"/>
              <a:t>акиматом</a:t>
            </a:r>
            <a:r>
              <a:rPr lang="ru-RU" dirty="0" smtClean="0"/>
              <a:t> </a:t>
            </a:r>
            <a:r>
              <a:rPr lang="ru-RU" dirty="0" err="1" smtClean="0"/>
              <a:t>Атырауской</a:t>
            </a:r>
            <a:r>
              <a:rPr lang="ru-RU" dirty="0" smtClean="0"/>
              <a:t> области.</a:t>
            </a:r>
          </a:p>
          <a:p>
            <a:r>
              <a:rPr lang="ru-RU" dirty="0" smtClean="0"/>
              <a:t>Миссией ЖКОЦ является реализация норм </a:t>
            </a:r>
            <a:r>
              <a:rPr lang="ru-RU" dirty="0" err="1" smtClean="0"/>
              <a:t>Орхусской</a:t>
            </a:r>
            <a:r>
              <a:rPr lang="ru-RU" dirty="0" smtClean="0"/>
              <a:t> конвенции на территории </a:t>
            </a:r>
            <a:r>
              <a:rPr lang="ru-RU" dirty="0" err="1" smtClean="0"/>
              <a:t>Жайык-Касписйкого</a:t>
            </a:r>
            <a:r>
              <a:rPr lang="ru-RU" dirty="0" smtClean="0"/>
              <a:t> бассейна РК.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Орхусская</a:t>
            </a:r>
            <a:r>
              <a:rPr lang="ru-RU" dirty="0" smtClean="0"/>
              <a:t> конвенция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Конвенция ЕЭК\ООН «О доступе к информации, участии общественности в процессе принятия решений и доступе к правосудию по вопросам, касающимся окружающей среды» – была принята 25 июня 1998 г. в г. </a:t>
            </a:r>
            <a:r>
              <a:rPr lang="ru-RU" dirty="0" err="1" smtClean="0"/>
              <a:t>Орхусе</a:t>
            </a:r>
            <a:r>
              <a:rPr lang="ru-RU" dirty="0" smtClean="0"/>
              <a:t> в Дании. </a:t>
            </a:r>
          </a:p>
          <a:p>
            <a:r>
              <a:rPr lang="ru-RU" dirty="0" smtClean="0"/>
              <a:t>Ратифицирована  республикой Казахстан 2000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Одним из стратегических направлений деятельности ЖКОЦ является проведение мониторинга  и оценки реализации </a:t>
            </a:r>
            <a:r>
              <a:rPr lang="ru-RU" dirty="0" err="1"/>
              <a:t>О</a:t>
            </a:r>
            <a:r>
              <a:rPr lang="ru-RU" dirty="0" err="1" smtClean="0"/>
              <a:t>рхусской</a:t>
            </a:r>
            <a:r>
              <a:rPr lang="ru-RU" dirty="0" smtClean="0"/>
              <a:t> </a:t>
            </a:r>
            <a:r>
              <a:rPr lang="ru-RU" dirty="0" smtClean="0"/>
              <a:t>конвенции</a:t>
            </a:r>
            <a:r>
              <a:rPr lang="en-US" dirty="0" smtClean="0"/>
              <a:t> </a:t>
            </a:r>
            <a:r>
              <a:rPr lang="ru-RU" dirty="0" smtClean="0"/>
              <a:t>на территории </a:t>
            </a:r>
            <a:r>
              <a:rPr lang="ru-RU" dirty="0" err="1" smtClean="0"/>
              <a:t>Жайык-Каспийского</a:t>
            </a:r>
            <a:r>
              <a:rPr lang="ru-RU" dirty="0" smtClean="0"/>
              <a:t> бассейна РК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Использованные </a:t>
            </a:r>
            <a:r>
              <a:rPr lang="ru-RU" dirty="0" smtClean="0"/>
              <a:t>материалы для проведения </a:t>
            </a:r>
            <a:r>
              <a:rPr lang="ru-RU" dirty="0" err="1" smtClean="0"/>
              <a:t>МиО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проведении мониторинга и оценки реализации </a:t>
            </a:r>
            <a:r>
              <a:rPr lang="ru-RU" dirty="0" err="1" smtClean="0"/>
              <a:t>Орхусской</a:t>
            </a:r>
            <a:r>
              <a:rPr lang="ru-RU" dirty="0" smtClean="0"/>
              <a:t> конвенции были использованы результаты проекта по выработке индикаторов к мониторингу </a:t>
            </a:r>
            <a:r>
              <a:rPr lang="ru-RU" dirty="0" err="1" smtClean="0"/>
              <a:t>Орхусской</a:t>
            </a:r>
            <a:r>
              <a:rPr lang="ru-RU" dirty="0" smtClean="0"/>
              <a:t> конвенции в Казахстане, реализованные организацией «</a:t>
            </a:r>
            <a:r>
              <a:rPr lang="en-US" dirty="0" smtClean="0"/>
              <a:t>Green women</a:t>
            </a:r>
            <a:r>
              <a:rPr lang="ru-RU" dirty="0" smtClean="0"/>
              <a:t>» при поддержке Центра ОБСЕ в </a:t>
            </a:r>
            <a:r>
              <a:rPr lang="ru-RU" dirty="0" err="1" smtClean="0"/>
              <a:t>Алматы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Цель </a:t>
            </a:r>
            <a:r>
              <a:rPr lang="ru-RU" dirty="0" err="1" smtClean="0"/>
              <a:t>Орхусской</a:t>
            </a:r>
            <a:r>
              <a:rPr lang="ru-RU" dirty="0" smtClean="0"/>
              <a:t> конвенции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 Конвенции</a:t>
            </a:r>
            <a:r>
              <a:rPr lang="ru-RU" dirty="0" smtClean="0"/>
              <a:t> — поддержка защиты </a:t>
            </a:r>
            <a:r>
              <a:rPr lang="ru-RU" dirty="0" smtClean="0">
                <a:hlinkClick r:id="rId2" tooltip="Права человека"/>
              </a:rPr>
              <a:t>прав человека</a:t>
            </a:r>
            <a:r>
              <a:rPr lang="ru-RU" dirty="0" smtClean="0"/>
              <a:t> на благоприятную окружающую среду для его здоровья и благосостояния, на доступ к информации, на участие общественности в процессе принятия решений и на доступ к правосудию по вопросам, касающимся окружающей среды.</a:t>
            </a:r>
          </a:p>
          <a:p>
            <a:r>
              <a:rPr lang="ru-RU" dirty="0" smtClean="0"/>
              <a:t>На каждую </a:t>
            </a:r>
            <a:r>
              <a:rPr lang="ru-RU" dirty="0" smtClean="0"/>
              <a:t>Сторону  (Государство) налагаются </a:t>
            </a:r>
            <a:r>
              <a:rPr lang="ru-RU" dirty="0" smtClean="0"/>
              <a:t>обязательства по принятию необходимых законодательных, регламентирующих мер для создания и поддержания чёткой, открытой и согласованной структуры для осуществления положений Конвенции.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 к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Индикаторы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своевременность и качество доступа к </a:t>
            </a:r>
            <a:r>
              <a:rPr lang="ru-RU" dirty="0" smtClean="0"/>
              <a:t>экологической информации (материалам </a:t>
            </a:r>
            <a:r>
              <a:rPr lang="ru-RU" dirty="0" smtClean="0"/>
              <a:t>Декларации о намерениях, ОВОС, бюджетным программам </a:t>
            </a:r>
            <a:r>
              <a:rPr lang="ru-RU" dirty="0" err="1" smtClean="0"/>
              <a:t>и.т.д</a:t>
            </a:r>
            <a:r>
              <a:rPr lang="ru-RU" dirty="0" smtClean="0"/>
              <a:t>)</a:t>
            </a:r>
            <a:r>
              <a:rPr lang="ru-RU" dirty="0" smtClean="0"/>
              <a:t>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Доступность информации, с точки зрения понимания заинтересованными </a:t>
            </a:r>
            <a:r>
              <a:rPr lang="ru-RU" dirty="0" smtClean="0"/>
              <a:t>сторонами(сложность изложения).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/>
              <a:t>Не обеспечен  доступ к  </a:t>
            </a:r>
            <a:r>
              <a:rPr lang="ru-RU" dirty="0" smtClean="0"/>
              <a:t>материалам  </a:t>
            </a:r>
            <a:r>
              <a:rPr lang="ru-RU" dirty="0" smtClean="0"/>
              <a:t>ОВОС </a:t>
            </a:r>
            <a:r>
              <a:rPr lang="ru-RU" dirty="0" smtClean="0"/>
              <a:t>для инвалидов, домохозяек, пенсионеров и людей, чей рабочий день начинается с 9.00 и заканчивается в 18.00 </a:t>
            </a:r>
          </a:p>
          <a:p>
            <a:pPr>
              <a:buNone/>
            </a:pPr>
            <a:r>
              <a:rPr lang="ru-RU" b="1" dirty="0" smtClean="0"/>
              <a:t>Рекомендации</a:t>
            </a:r>
            <a:r>
              <a:rPr lang="ru-RU" dirty="0" smtClean="0"/>
              <a:t>: Размещать информацию на сайтах  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Информацию только на русском или казахском языках </a:t>
            </a:r>
          </a:p>
          <a:p>
            <a:pPr>
              <a:buNone/>
            </a:pPr>
            <a:r>
              <a:rPr lang="ru-RU" b="1" dirty="0" smtClean="0"/>
              <a:t>Рекомендации – </a:t>
            </a:r>
            <a:r>
              <a:rPr lang="ru-RU" dirty="0" smtClean="0"/>
              <a:t>обеспечить доступ на двух </a:t>
            </a:r>
            <a:r>
              <a:rPr lang="ru-RU" dirty="0" smtClean="0"/>
              <a:t>языках (как минимум   презентации, нетехническое резюме)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/>
              <a:t>Сложная </a:t>
            </a:r>
            <a:r>
              <a:rPr lang="ru-RU" dirty="0" smtClean="0"/>
              <a:t>для понимания техническая информация</a:t>
            </a:r>
          </a:p>
          <a:p>
            <a:pPr>
              <a:buNone/>
            </a:pPr>
            <a:r>
              <a:rPr lang="ru-RU" b="1" dirty="0" smtClean="0"/>
              <a:t>Рекомендации – </a:t>
            </a:r>
            <a:r>
              <a:rPr lang="ru-RU" dirty="0" smtClean="0"/>
              <a:t>проводить  предварительные консультативные встречи.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Индикаторы</a:t>
            </a:r>
          </a:p>
          <a:p>
            <a:pPr>
              <a:buFontTx/>
              <a:buChar char="-"/>
            </a:pPr>
            <a:r>
              <a:rPr lang="ru-RU" dirty="0" smtClean="0"/>
              <a:t>Возможность для различных групп участвовать на разных стадиях процесса принятия решений проекта (декларация о намерениях, </a:t>
            </a:r>
            <a:r>
              <a:rPr lang="ru-RU" dirty="0" err="1" smtClean="0"/>
              <a:t>предОВОС</a:t>
            </a:r>
            <a:r>
              <a:rPr lang="ru-RU" dirty="0" smtClean="0"/>
              <a:t>, ОВОС);</a:t>
            </a:r>
          </a:p>
          <a:p>
            <a:pPr>
              <a:buFontTx/>
              <a:buChar char="-"/>
            </a:pPr>
            <a:r>
              <a:rPr lang="ru-RU" dirty="0" smtClean="0"/>
              <a:t>Результат участия.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579</Words>
  <Application>Microsoft Office PowerPoint</Application>
  <PresentationFormat>Экран (4:3)</PresentationFormat>
  <Paragraphs>61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«Мониторинг и оценка при принятии управленческих решений  по вопросам, касающимся окружающей среды»</vt:lpstr>
      <vt:lpstr>Слайд 2</vt:lpstr>
      <vt:lpstr>Орхусская конвенция</vt:lpstr>
      <vt:lpstr>Слайд 4</vt:lpstr>
      <vt:lpstr>Использованные материалы для проведения МиО </vt:lpstr>
      <vt:lpstr> Цель Орхусской конвенции</vt:lpstr>
      <vt:lpstr>Доступ к информации</vt:lpstr>
      <vt:lpstr>Слайд 8</vt:lpstr>
      <vt:lpstr>Участие</vt:lpstr>
      <vt:lpstr>Слайд 10</vt:lpstr>
      <vt:lpstr>Доступ к правосудию</vt:lpstr>
      <vt:lpstr>Слайд 12</vt:lpstr>
      <vt:lpstr>Бюджетные программы</vt:lpstr>
      <vt:lpstr>СПАСИБО ЗА ВНИМАНИЕ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и оценка при принятии управленческих решений  по вопросам, касающимся окружающей среды</dc:title>
  <dc:creator>User</dc:creator>
  <cp:lastModifiedBy>User</cp:lastModifiedBy>
  <cp:revision>40</cp:revision>
  <dcterms:created xsi:type="dcterms:W3CDTF">2012-09-26T15:46:30Z</dcterms:created>
  <dcterms:modified xsi:type="dcterms:W3CDTF">2012-09-28T06:15:24Z</dcterms:modified>
</cp:coreProperties>
</file>