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51469C-45D3-4FB2-A02A-F62EC311A13F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4CFE60-F317-4B52-9EF6-0B290F0F1D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Модель человеческого капитала как основа для описания логики программ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229200"/>
            <a:ext cx="6172200" cy="1145722"/>
          </a:xfrm>
        </p:spPr>
        <p:txBody>
          <a:bodyPr/>
          <a:lstStyle/>
          <a:p>
            <a:r>
              <a:rPr lang="ru-RU" dirty="0" smtClean="0"/>
              <a:t>Наталья Кошелева</a:t>
            </a:r>
          </a:p>
          <a:p>
            <a:r>
              <a:rPr lang="ru-RU" dirty="0" smtClean="0"/>
              <a:t>Кишинев,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59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1996, логическая модель </a:t>
            </a:r>
            <a:r>
              <a:rPr lang="en-US" dirty="0" smtClean="0"/>
              <a:t>United Way</a:t>
            </a:r>
            <a:r>
              <a:rPr lang="ru-RU" dirty="0" smtClean="0"/>
              <a:t> (США)</a:t>
            </a:r>
            <a:endParaRPr lang="en-US" dirty="0" smtClean="0"/>
          </a:p>
          <a:p>
            <a:endParaRPr lang="en-US" dirty="0"/>
          </a:p>
          <a:p>
            <a:endParaRPr lang="ru-RU" dirty="0" smtClean="0"/>
          </a:p>
          <a:p>
            <a:endParaRPr lang="en-US" dirty="0"/>
          </a:p>
          <a:p>
            <a:endParaRPr lang="ru-RU" dirty="0" smtClean="0"/>
          </a:p>
          <a:p>
            <a:r>
              <a:rPr lang="ru-RU" dirty="0" smtClean="0"/>
              <a:t>2004, логическая модель </a:t>
            </a:r>
            <a:r>
              <a:rPr lang="en-US" dirty="0" smtClean="0"/>
              <a:t>Kellogg Foundation</a:t>
            </a:r>
            <a:r>
              <a:rPr lang="ru-RU" dirty="0" smtClean="0"/>
              <a:t> (США)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Логическая модель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3206" y="2420888"/>
            <a:ext cx="1627188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Ресурсы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420888"/>
            <a:ext cx="1627188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Действия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2276872"/>
            <a:ext cx="194421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Продукты/ Услуги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2276872"/>
            <a:ext cx="1872208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Результаты для участников</a:t>
            </a:r>
            <a:endParaRPr lang="ru-RU" sz="2000" dirty="0"/>
          </a:p>
        </p:txBody>
      </p:sp>
      <p:cxnSp>
        <p:nvCxnSpPr>
          <p:cNvPr id="13" name="Прямая со стрелкой 12"/>
          <p:cNvCxnSpPr>
            <a:stCxn id="8" idx="3"/>
            <a:endCxn id="9" idx="1"/>
          </p:cNvCxnSpPr>
          <p:nvPr/>
        </p:nvCxnSpPr>
        <p:spPr>
          <a:xfrm>
            <a:off x="1880394" y="2816932"/>
            <a:ext cx="531366" cy="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038948" y="2816932"/>
            <a:ext cx="389036" cy="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3"/>
            <a:endCxn id="11" idx="1"/>
          </p:cNvCxnSpPr>
          <p:nvPr/>
        </p:nvCxnSpPr>
        <p:spPr>
          <a:xfrm>
            <a:off x="6372200" y="2780928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96817" y="4797152"/>
            <a:ext cx="1306831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Ресурсы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04626" y="4797152"/>
            <a:ext cx="1414267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Действия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419872" y="4674401"/>
            <a:ext cx="1627188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Продукты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292080" y="4581128"/>
            <a:ext cx="1627188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Результаты для участников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223298" y="4581128"/>
            <a:ext cx="1729086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Результаты для </a:t>
            </a:r>
            <a:r>
              <a:rPr lang="ru-RU" sz="2000" dirty="0" smtClean="0"/>
              <a:t>сообщества</a:t>
            </a:r>
          </a:p>
          <a:p>
            <a:pPr algn="ctr"/>
            <a:r>
              <a:rPr lang="ru-RU" sz="2000" dirty="0" smtClean="0"/>
              <a:t>(Влияние)</a:t>
            </a:r>
            <a:endParaRPr lang="ru-RU" sz="2000" dirty="0"/>
          </a:p>
        </p:txBody>
      </p:sp>
      <p:cxnSp>
        <p:nvCxnSpPr>
          <p:cNvPr id="29" name="Прямая со стрелкой 28"/>
          <p:cNvCxnSpPr>
            <a:stCxn id="23" idx="3"/>
            <a:endCxn id="24" idx="1"/>
          </p:cNvCxnSpPr>
          <p:nvPr/>
        </p:nvCxnSpPr>
        <p:spPr>
          <a:xfrm>
            <a:off x="1403648" y="5193196"/>
            <a:ext cx="300978" cy="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4" idx="3"/>
            <a:endCxn id="25" idx="1"/>
          </p:cNvCxnSpPr>
          <p:nvPr/>
        </p:nvCxnSpPr>
        <p:spPr>
          <a:xfrm flipV="1">
            <a:off x="3118893" y="5178457"/>
            <a:ext cx="300979" cy="14739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5" idx="3"/>
            <a:endCxn id="26" idx="1"/>
          </p:cNvCxnSpPr>
          <p:nvPr/>
        </p:nvCxnSpPr>
        <p:spPr>
          <a:xfrm>
            <a:off x="5047060" y="5178457"/>
            <a:ext cx="245020" cy="14739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6" idx="3"/>
            <a:endCxn id="27" idx="1"/>
          </p:cNvCxnSpPr>
          <p:nvPr/>
        </p:nvCxnSpPr>
        <p:spPr>
          <a:xfrm>
            <a:off x="6919268" y="5193196"/>
            <a:ext cx="304030" cy="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31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Модель человеческого капитала </a:t>
            </a:r>
            <a:r>
              <a:rPr lang="ru-RU" dirty="0" err="1" smtClean="0"/>
              <a:t>Гошала</a:t>
            </a:r>
            <a:r>
              <a:rPr lang="ru-RU" dirty="0" smtClean="0"/>
              <a:t> - </a:t>
            </a:r>
            <a:r>
              <a:rPr lang="ru-RU" dirty="0" err="1" smtClean="0"/>
              <a:t>Грэттон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11947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5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Расширенная модель человеческого капитала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5872409" cy="437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017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«процветания»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73174"/>
            <a:ext cx="8391042" cy="422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1573174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ебенок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1480841"/>
            <a:ext cx="223224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Развивающие окружение ребенка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2636912"/>
            <a:ext cx="11161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Возможности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8144" y="3645366"/>
            <a:ext cx="11161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Поддержка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2120" y="4509120"/>
            <a:ext cx="133214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Границы и ожидания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3098577"/>
            <a:ext cx="20522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 err="1"/>
              <a:t>Самоосознание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3645366"/>
            <a:ext cx="16921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Мотивация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4227902"/>
            <a:ext cx="14761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39979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 логической модели, разработанной на основе модели человеческого капитала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2308225"/>
            <a:ext cx="6686550" cy="3457575"/>
          </a:xfrm>
        </p:spPr>
      </p:pic>
    </p:spTree>
    <p:extLst>
      <p:ext uri="{BB962C8B-B14F-4D97-AF65-F5344CB8AC3E}">
        <p14:creationId xmlns:p14="http://schemas.microsoft.com/office/powerpoint/2010/main" val="128709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67600" cy="4125072"/>
          </a:xfrm>
        </p:spPr>
        <p:txBody>
          <a:bodyPr>
            <a:normAutofit/>
          </a:bodyPr>
          <a:lstStyle/>
          <a:p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53693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94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Модель человеческого капитала как основа для описания логики программ</vt:lpstr>
      <vt:lpstr>Логическая модель</vt:lpstr>
      <vt:lpstr>Модель человеческого капитала Гошала - Грэттон</vt:lpstr>
      <vt:lpstr>Расширенная модель человеческого капитала</vt:lpstr>
      <vt:lpstr>Модель «процветания»</vt:lpstr>
      <vt:lpstr>Пример  логической модели, разработанной на основе модели человеческого капитала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7</cp:revision>
  <dcterms:created xsi:type="dcterms:W3CDTF">2013-09-26T19:36:46Z</dcterms:created>
  <dcterms:modified xsi:type="dcterms:W3CDTF">2013-09-26T20:23:51Z</dcterms:modified>
</cp:coreProperties>
</file>