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6" r:id="rId6"/>
    <p:sldId id="267" r:id="rId7"/>
    <p:sldId id="272" r:id="rId8"/>
    <p:sldId id="273" r:id="rId9"/>
    <p:sldId id="275" r:id="rId10"/>
    <p:sldId id="278" r:id="rId11"/>
    <p:sldId id="280" r:id="rId12"/>
    <p:sldId id="281" r:id="rId13"/>
    <p:sldId id="268" r:id="rId14"/>
    <p:sldId id="276" r:id="rId15"/>
    <p:sldId id="27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A07E4-5897-494B-8528-C08E5CB57F4B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AADF86-C9EF-4327-A922-12E382C95530}">
      <dgm:prSet phldrT="[Текст]" phldr="1"/>
      <dgm:spPr/>
      <dgm:t>
        <a:bodyPr/>
        <a:lstStyle/>
        <a:p>
          <a:endParaRPr lang="ru-RU"/>
        </a:p>
      </dgm:t>
    </dgm:pt>
    <dgm:pt modelId="{861B3199-0599-4C94-A4C0-5E8E7702F9EC}" type="parTrans" cxnId="{64A59C47-C3C0-4F49-B183-970D311F22C6}">
      <dgm:prSet/>
      <dgm:spPr/>
      <dgm:t>
        <a:bodyPr/>
        <a:lstStyle/>
        <a:p>
          <a:endParaRPr lang="ru-RU"/>
        </a:p>
      </dgm:t>
    </dgm:pt>
    <dgm:pt modelId="{70AD2EB6-7F2C-4F0F-AFFE-7419C57BC3D7}" type="sibTrans" cxnId="{64A59C47-C3C0-4F49-B183-970D311F22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6EE9E11-70DD-4182-831B-EC2F79AC8353}">
      <dgm:prSet phldrT="[Текст]" phldr="1"/>
      <dgm:spPr/>
      <dgm:t>
        <a:bodyPr/>
        <a:lstStyle/>
        <a:p>
          <a:endParaRPr lang="ru-RU"/>
        </a:p>
      </dgm:t>
    </dgm:pt>
    <dgm:pt modelId="{45E1F546-6856-446B-B707-FB2CDA003E77}" type="parTrans" cxnId="{93C3FA0B-1910-4687-BC32-846C07C4E42E}">
      <dgm:prSet/>
      <dgm:spPr/>
      <dgm:t>
        <a:bodyPr/>
        <a:lstStyle/>
        <a:p>
          <a:endParaRPr lang="ru-RU"/>
        </a:p>
      </dgm:t>
    </dgm:pt>
    <dgm:pt modelId="{0903D933-3DC8-430F-8B36-E699D3938404}" type="sibTrans" cxnId="{93C3FA0B-1910-4687-BC32-846C07C4E42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438F98D4-CC32-4BA3-B346-0611675F896A}">
      <dgm:prSet phldrT="[Текст]"/>
      <dgm:spPr/>
      <dgm:t>
        <a:bodyPr/>
        <a:lstStyle/>
        <a:p>
          <a:r>
            <a:rPr lang="ru-RU" dirty="0" smtClean="0"/>
            <a:t>Е-курс</a:t>
          </a:r>
          <a:endParaRPr lang="ru-RU" dirty="0"/>
        </a:p>
      </dgm:t>
    </dgm:pt>
    <dgm:pt modelId="{1C88E0F5-401D-40FA-AD54-C12340796EBF}" type="sibTrans" cxnId="{537340AB-4B10-419D-9B8D-6E5A520690A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955D40E3-0CC5-45EF-9328-108B3C050C59}" type="parTrans" cxnId="{537340AB-4B10-419D-9B8D-6E5A520690A2}">
      <dgm:prSet/>
      <dgm:spPr/>
      <dgm:t>
        <a:bodyPr/>
        <a:lstStyle/>
        <a:p>
          <a:endParaRPr lang="ru-RU"/>
        </a:p>
      </dgm:t>
    </dgm:pt>
    <dgm:pt modelId="{34F4B4B7-2C87-4283-BC48-CE0C4910CEB8}" type="pres">
      <dgm:prSet presAssocID="{BEDA07E4-5897-494B-8528-C08E5CB57F4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6966023D-E43D-4803-A046-B92A0553BFC9}" type="pres">
      <dgm:prSet presAssocID="{B4AADF86-C9EF-4327-A922-12E382C95530}" presName="text1" presStyleCnt="0"/>
      <dgm:spPr/>
    </dgm:pt>
    <dgm:pt modelId="{C32CA352-0F9F-4827-895C-F04FA0F9D0F6}" type="pres">
      <dgm:prSet presAssocID="{B4AADF86-C9EF-4327-A922-12E382C9553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224B0-B0A3-4F6A-AE65-F81B38B58918}" type="pres">
      <dgm:prSet presAssocID="{B4AADF86-C9EF-4327-A922-12E382C95530}" presName="textaccent1" presStyleCnt="0"/>
      <dgm:spPr/>
    </dgm:pt>
    <dgm:pt modelId="{012A944B-D29B-4CC2-9687-1308ADE0745A}" type="pres">
      <dgm:prSet presAssocID="{B4AADF86-C9EF-4327-A922-12E382C95530}" presName="accentRepeatNode" presStyleLbl="solidAlignAcc1" presStyleIdx="0" presStyleCnt="6"/>
      <dgm:spPr/>
    </dgm:pt>
    <dgm:pt modelId="{B1C1A23C-8B1A-4F35-8797-4D2E3E5FAFBC}" type="pres">
      <dgm:prSet presAssocID="{70AD2EB6-7F2C-4F0F-AFFE-7419C57BC3D7}" presName="image1" presStyleCnt="0"/>
      <dgm:spPr/>
    </dgm:pt>
    <dgm:pt modelId="{6EE4FA6E-5847-4FF4-BE43-F2D7EE4E24E2}" type="pres">
      <dgm:prSet presAssocID="{70AD2EB6-7F2C-4F0F-AFFE-7419C57BC3D7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336B46FD-A401-4427-B87B-4A760C532055}" type="pres">
      <dgm:prSet presAssocID="{70AD2EB6-7F2C-4F0F-AFFE-7419C57BC3D7}" presName="imageaccent1" presStyleCnt="0"/>
      <dgm:spPr/>
    </dgm:pt>
    <dgm:pt modelId="{07700EAD-9732-4ADA-A0B9-B7375D6C480B}" type="pres">
      <dgm:prSet presAssocID="{70AD2EB6-7F2C-4F0F-AFFE-7419C57BC3D7}" presName="accentRepeatNode" presStyleLbl="solidAlignAcc1" presStyleIdx="1" presStyleCnt="6"/>
      <dgm:spPr/>
    </dgm:pt>
    <dgm:pt modelId="{767DCC7D-1CEB-4006-B487-1AF69BBBC264}" type="pres">
      <dgm:prSet presAssocID="{76EE9E11-70DD-4182-831B-EC2F79AC8353}" presName="text2" presStyleCnt="0"/>
      <dgm:spPr/>
    </dgm:pt>
    <dgm:pt modelId="{A63084E9-71DE-4051-ADBB-DA6BCC2A5BE8}" type="pres">
      <dgm:prSet presAssocID="{76EE9E11-70DD-4182-831B-EC2F79AC8353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5E8EF-AB20-467B-9108-BF12AAE10815}" type="pres">
      <dgm:prSet presAssocID="{76EE9E11-70DD-4182-831B-EC2F79AC8353}" presName="textaccent2" presStyleCnt="0"/>
      <dgm:spPr/>
    </dgm:pt>
    <dgm:pt modelId="{59404132-A1E9-48DC-BB8A-79C901E6577A}" type="pres">
      <dgm:prSet presAssocID="{76EE9E11-70DD-4182-831B-EC2F79AC8353}" presName="accentRepeatNode" presStyleLbl="solidAlignAcc1" presStyleIdx="2" presStyleCnt="6"/>
      <dgm:spPr/>
    </dgm:pt>
    <dgm:pt modelId="{26C2A186-5904-4999-A22C-1766E334B483}" type="pres">
      <dgm:prSet presAssocID="{0903D933-3DC8-430F-8B36-E699D3938404}" presName="image2" presStyleCnt="0"/>
      <dgm:spPr/>
    </dgm:pt>
    <dgm:pt modelId="{CF2EA36D-0C6F-4710-A7D2-0DD51C038EEA}" type="pres">
      <dgm:prSet presAssocID="{0903D933-3DC8-430F-8B36-E699D3938404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626E02C8-62A0-4DF9-96CA-8FB30EAB6462}" type="pres">
      <dgm:prSet presAssocID="{0903D933-3DC8-430F-8B36-E699D3938404}" presName="imageaccent2" presStyleCnt="0"/>
      <dgm:spPr/>
    </dgm:pt>
    <dgm:pt modelId="{1B732ABB-67B2-4B45-98B0-CC09525C689A}" type="pres">
      <dgm:prSet presAssocID="{0903D933-3DC8-430F-8B36-E699D3938404}" presName="accentRepeatNode" presStyleLbl="solidAlignAcc1" presStyleIdx="3" presStyleCnt="6"/>
      <dgm:spPr/>
    </dgm:pt>
    <dgm:pt modelId="{FC08E1C7-54E0-49DA-85BC-44FCD51215CF}" type="pres">
      <dgm:prSet presAssocID="{438F98D4-CC32-4BA3-B346-0611675F896A}" presName="text3" presStyleCnt="0"/>
      <dgm:spPr/>
    </dgm:pt>
    <dgm:pt modelId="{879AA2EF-4C0A-4BE1-9AE7-E7C991A72E38}" type="pres">
      <dgm:prSet presAssocID="{438F98D4-CC32-4BA3-B346-0611675F896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74D5B-059D-4B35-920A-D4EE3FE1CA4F}" type="pres">
      <dgm:prSet presAssocID="{438F98D4-CC32-4BA3-B346-0611675F896A}" presName="textaccent3" presStyleCnt="0"/>
      <dgm:spPr/>
    </dgm:pt>
    <dgm:pt modelId="{63849EAD-AE42-4344-BBE1-43EA6B8179E4}" type="pres">
      <dgm:prSet presAssocID="{438F98D4-CC32-4BA3-B346-0611675F896A}" presName="accentRepeatNode" presStyleLbl="solidAlignAcc1" presStyleIdx="4" presStyleCnt="6"/>
      <dgm:spPr/>
    </dgm:pt>
    <dgm:pt modelId="{EE35A366-813A-43E5-A14B-E90A781A0AFD}" type="pres">
      <dgm:prSet presAssocID="{1C88E0F5-401D-40FA-AD54-C12340796EBF}" presName="image3" presStyleCnt="0"/>
      <dgm:spPr/>
    </dgm:pt>
    <dgm:pt modelId="{48A3A62D-57D4-40A7-908C-8C87037414F6}" type="pres">
      <dgm:prSet presAssocID="{1C88E0F5-401D-40FA-AD54-C12340796EBF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317A0834-4AD3-4F91-924A-6A3840E10171}" type="pres">
      <dgm:prSet presAssocID="{1C88E0F5-401D-40FA-AD54-C12340796EBF}" presName="imageaccent3" presStyleCnt="0"/>
      <dgm:spPr/>
    </dgm:pt>
    <dgm:pt modelId="{E72E168E-3A15-4089-B1A4-3046784033AA}" type="pres">
      <dgm:prSet presAssocID="{1C88E0F5-401D-40FA-AD54-C12340796EBF}" presName="accentRepeatNode" presStyleLbl="solidAlignAcc1" presStyleIdx="5" presStyleCnt="6"/>
      <dgm:spPr/>
    </dgm:pt>
  </dgm:ptLst>
  <dgm:cxnLst>
    <dgm:cxn modelId="{927A7488-AFDF-459A-A560-54F6BE8459C8}" type="presOf" srcId="{B4AADF86-C9EF-4327-A922-12E382C95530}" destId="{C32CA352-0F9F-4827-895C-F04FA0F9D0F6}" srcOrd="0" destOrd="0" presId="urn:microsoft.com/office/officeart/2008/layout/HexagonCluster"/>
    <dgm:cxn modelId="{B112FAC3-5DDD-4BB5-B041-391C4AE7D108}" type="presOf" srcId="{1C88E0F5-401D-40FA-AD54-C12340796EBF}" destId="{48A3A62D-57D4-40A7-908C-8C87037414F6}" srcOrd="0" destOrd="0" presId="urn:microsoft.com/office/officeart/2008/layout/HexagonCluster"/>
    <dgm:cxn modelId="{AB51E9A0-6F72-4FE0-B88D-FA0C1C1D10D9}" type="presOf" srcId="{70AD2EB6-7F2C-4F0F-AFFE-7419C57BC3D7}" destId="{6EE4FA6E-5847-4FF4-BE43-F2D7EE4E24E2}" srcOrd="0" destOrd="0" presId="urn:microsoft.com/office/officeart/2008/layout/HexagonCluster"/>
    <dgm:cxn modelId="{AD7E6C54-F063-4D53-B089-D1EE13A52AF2}" type="presOf" srcId="{438F98D4-CC32-4BA3-B346-0611675F896A}" destId="{879AA2EF-4C0A-4BE1-9AE7-E7C991A72E38}" srcOrd="0" destOrd="0" presId="urn:microsoft.com/office/officeart/2008/layout/HexagonCluster"/>
    <dgm:cxn modelId="{477391C4-D6B1-4F09-AB60-E8B10EE9035B}" type="presOf" srcId="{76EE9E11-70DD-4182-831B-EC2F79AC8353}" destId="{A63084E9-71DE-4051-ADBB-DA6BCC2A5BE8}" srcOrd="0" destOrd="0" presId="urn:microsoft.com/office/officeart/2008/layout/HexagonCluster"/>
    <dgm:cxn modelId="{5EBB6B92-262E-4F5C-ACFD-715399E78B12}" type="presOf" srcId="{BEDA07E4-5897-494B-8528-C08E5CB57F4B}" destId="{34F4B4B7-2C87-4283-BC48-CE0C4910CEB8}" srcOrd="0" destOrd="0" presId="urn:microsoft.com/office/officeart/2008/layout/HexagonCluster"/>
    <dgm:cxn modelId="{537340AB-4B10-419D-9B8D-6E5A520690A2}" srcId="{BEDA07E4-5897-494B-8528-C08E5CB57F4B}" destId="{438F98D4-CC32-4BA3-B346-0611675F896A}" srcOrd="2" destOrd="0" parTransId="{955D40E3-0CC5-45EF-9328-108B3C050C59}" sibTransId="{1C88E0F5-401D-40FA-AD54-C12340796EBF}"/>
    <dgm:cxn modelId="{64A59C47-C3C0-4F49-B183-970D311F22C6}" srcId="{BEDA07E4-5897-494B-8528-C08E5CB57F4B}" destId="{B4AADF86-C9EF-4327-A922-12E382C95530}" srcOrd="0" destOrd="0" parTransId="{861B3199-0599-4C94-A4C0-5E8E7702F9EC}" sibTransId="{70AD2EB6-7F2C-4F0F-AFFE-7419C57BC3D7}"/>
    <dgm:cxn modelId="{5B21E91F-E345-4669-B5A6-2BAD07A76FE7}" type="presOf" srcId="{0903D933-3DC8-430F-8B36-E699D3938404}" destId="{CF2EA36D-0C6F-4710-A7D2-0DD51C038EEA}" srcOrd="0" destOrd="0" presId="urn:microsoft.com/office/officeart/2008/layout/HexagonCluster"/>
    <dgm:cxn modelId="{93C3FA0B-1910-4687-BC32-846C07C4E42E}" srcId="{BEDA07E4-5897-494B-8528-C08E5CB57F4B}" destId="{76EE9E11-70DD-4182-831B-EC2F79AC8353}" srcOrd="1" destOrd="0" parTransId="{45E1F546-6856-446B-B707-FB2CDA003E77}" sibTransId="{0903D933-3DC8-430F-8B36-E699D3938404}"/>
    <dgm:cxn modelId="{8A9E44A0-3B39-4766-9BB6-E0D4B34CC0AF}" type="presParOf" srcId="{34F4B4B7-2C87-4283-BC48-CE0C4910CEB8}" destId="{6966023D-E43D-4803-A046-B92A0553BFC9}" srcOrd="0" destOrd="0" presId="urn:microsoft.com/office/officeart/2008/layout/HexagonCluster"/>
    <dgm:cxn modelId="{95A5A26D-BA6A-427E-A48F-C0CBA5188A9B}" type="presParOf" srcId="{6966023D-E43D-4803-A046-B92A0553BFC9}" destId="{C32CA352-0F9F-4827-895C-F04FA0F9D0F6}" srcOrd="0" destOrd="0" presId="urn:microsoft.com/office/officeart/2008/layout/HexagonCluster"/>
    <dgm:cxn modelId="{608AD9BB-4193-41EC-B173-B6154DBFE3FE}" type="presParOf" srcId="{34F4B4B7-2C87-4283-BC48-CE0C4910CEB8}" destId="{562224B0-B0A3-4F6A-AE65-F81B38B58918}" srcOrd="1" destOrd="0" presId="urn:microsoft.com/office/officeart/2008/layout/HexagonCluster"/>
    <dgm:cxn modelId="{F0FC8207-3970-485A-95B4-1BA9BB2FD1A5}" type="presParOf" srcId="{562224B0-B0A3-4F6A-AE65-F81B38B58918}" destId="{012A944B-D29B-4CC2-9687-1308ADE0745A}" srcOrd="0" destOrd="0" presId="urn:microsoft.com/office/officeart/2008/layout/HexagonCluster"/>
    <dgm:cxn modelId="{137020CD-0F46-4830-B8DC-1DA39536D2F5}" type="presParOf" srcId="{34F4B4B7-2C87-4283-BC48-CE0C4910CEB8}" destId="{B1C1A23C-8B1A-4F35-8797-4D2E3E5FAFBC}" srcOrd="2" destOrd="0" presId="urn:microsoft.com/office/officeart/2008/layout/HexagonCluster"/>
    <dgm:cxn modelId="{5081C08C-8698-4C22-8854-7C0FD864EC73}" type="presParOf" srcId="{B1C1A23C-8B1A-4F35-8797-4D2E3E5FAFBC}" destId="{6EE4FA6E-5847-4FF4-BE43-F2D7EE4E24E2}" srcOrd="0" destOrd="0" presId="urn:microsoft.com/office/officeart/2008/layout/HexagonCluster"/>
    <dgm:cxn modelId="{3CB2DAF9-0B5E-45AD-85E7-30FA7281E03F}" type="presParOf" srcId="{34F4B4B7-2C87-4283-BC48-CE0C4910CEB8}" destId="{336B46FD-A401-4427-B87B-4A760C532055}" srcOrd="3" destOrd="0" presId="urn:microsoft.com/office/officeart/2008/layout/HexagonCluster"/>
    <dgm:cxn modelId="{0F2A4DE0-ED8F-497D-A71F-8E23007BA571}" type="presParOf" srcId="{336B46FD-A401-4427-B87B-4A760C532055}" destId="{07700EAD-9732-4ADA-A0B9-B7375D6C480B}" srcOrd="0" destOrd="0" presId="urn:microsoft.com/office/officeart/2008/layout/HexagonCluster"/>
    <dgm:cxn modelId="{F6676697-23C1-4557-952D-6BE65A86EF81}" type="presParOf" srcId="{34F4B4B7-2C87-4283-BC48-CE0C4910CEB8}" destId="{767DCC7D-1CEB-4006-B487-1AF69BBBC264}" srcOrd="4" destOrd="0" presId="urn:microsoft.com/office/officeart/2008/layout/HexagonCluster"/>
    <dgm:cxn modelId="{284C1EA3-529E-4F05-8B06-55E2D5D258B8}" type="presParOf" srcId="{767DCC7D-1CEB-4006-B487-1AF69BBBC264}" destId="{A63084E9-71DE-4051-ADBB-DA6BCC2A5BE8}" srcOrd="0" destOrd="0" presId="urn:microsoft.com/office/officeart/2008/layout/HexagonCluster"/>
    <dgm:cxn modelId="{84A681B1-FB61-425A-9F28-16D9BFC32896}" type="presParOf" srcId="{34F4B4B7-2C87-4283-BC48-CE0C4910CEB8}" destId="{7B55E8EF-AB20-467B-9108-BF12AAE10815}" srcOrd="5" destOrd="0" presId="urn:microsoft.com/office/officeart/2008/layout/HexagonCluster"/>
    <dgm:cxn modelId="{3586C09C-D1D9-4FFB-87B7-A19AB3A120BA}" type="presParOf" srcId="{7B55E8EF-AB20-467B-9108-BF12AAE10815}" destId="{59404132-A1E9-48DC-BB8A-79C901E6577A}" srcOrd="0" destOrd="0" presId="urn:microsoft.com/office/officeart/2008/layout/HexagonCluster"/>
    <dgm:cxn modelId="{D264389F-1A98-46F6-8112-309FEA1A1E88}" type="presParOf" srcId="{34F4B4B7-2C87-4283-BC48-CE0C4910CEB8}" destId="{26C2A186-5904-4999-A22C-1766E334B483}" srcOrd="6" destOrd="0" presId="urn:microsoft.com/office/officeart/2008/layout/HexagonCluster"/>
    <dgm:cxn modelId="{43462DC0-5DD6-4F17-9D5C-BF4B1EA3E2A7}" type="presParOf" srcId="{26C2A186-5904-4999-A22C-1766E334B483}" destId="{CF2EA36D-0C6F-4710-A7D2-0DD51C038EEA}" srcOrd="0" destOrd="0" presId="urn:microsoft.com/office/officeart/2008/layout/HexagonCluster"/>
    <dgm:cxn modelId="{F362EB78-8237-4E83-916F-E3DB6EB68B30}" type="presParOf" srcId="{34F4B4B7-2C87-4283-BC48-CE0C4910CEB8}" destId="{626E02C8-62A0-4DF9-96CA-8FB30EAB6462}" srcOrd="7" destOrd="0" presId="urn:microsoft.com/office/officeart/2008/layout/HexagonCluster"/>
    <dgm:cxn modelId="{0FF73ECE-427E-445D-855E-C875D07D82DA}" type="presParOf" srcId="{626E02C8-62A0-4DF9-96CA-8FB30EAB6462}" destId="{1B732ABB-67B2-4B45-98B0-CC09525C689A}" srcOrd="0" destOrd="0" presId="urn:microsoft.com/office/officeart/2008/layout/HexagonCluster"/>
    <dgm:cxn modelId="{D21A9476-C165-4867-9A26-3E32CAB9E8D5}" type="presParOf" srcId="{34F4B4B7-2C87-4283-BC48-CE0C4910CEB8}" destId="{FC08E1C7-54E0-49DA-85BC-44FCD51215CF}" srcOrd="8" destOrd="0" presId="urn:microsoft.com/office/officeart/2008/layout/HexagonCluster"/>
    <dgm:cxn modelId="{1B5DDE25-5493-4A1C-A022-7E318ED788F7}" type="presParOf" srcId="{FC08E1C7-54E0-49DA-85BC-44FCD51215CF}" destId="{879AA2EF-4C0A-4BE1-9AE7-E7C991A72E38}" srcOrd="0" destOrd="0" presId="urn:microsoft.com/office/officeart/2008/layout/HexagonCluster"/>
    <dgm:cxn modelId="{2CAEEA6E-2E12-41AC-86D6-4BA5A331EE37}" type="presParOf" srcId="{34F4B4B7-2C87-4283-BC48-CE0C4910CEB8}" destId="{AA074D5B-059D-4B35-920A-D4EE3FE1CA4F}" srcOrd="9" destOrd="0" presId="urn:microsoft.com/office/officeart/2008/layout/HexagonCluster"/>
    <dgm:cxn modelId="{641EEAB8-A652-4DF6-9554-6F4309874564}" type="presParOf" srcId="{AA074D5B-059D-4B35-920A-D4EE3FE1CA4F}" destId="{63849EAD-AE42-4344-BBE1-43EA6B8179E4}" srcOrd="0" destOrd="0" presId="urn:microsoft.com/office/officeart/2008/layout/HexagonCluster"/>
    <dgm:cxn modelId="{A13CF90D-91BA-44D3-8A2B-B56633339D2D}" type="presParOf" srcId="{34F4B4B7-2C87-4283-BC48-CE0C4910CEB8}" destId="{EE35A366-813A-43E5-A14B-E90A781A0AFD}" srcOrd="10" destOrd="0" presId="urn:microsoft.com/office/officeart/2008/layout/HexagonCluster"/>
    <dgm:cxn modelId="{2F9463FF-3E04-480B-8503-8F1ED78614EE}" type="presParOf" srcId="{EE35A366-813A-43E5-A14B-E90A781A0AFD}" destId="{48A3A62D-57D4-40A7-908C-8C87037414F6}" srcOrd="0" destOrd="0" presId="urn:microsoft.com/office/officeart/2008/layout/HexagonCluster"/>
    <dgm:cxn modelId="{9EB383D3-AFD7-45D7-BF57-854C664E772F}" type="presParOf" srcId="{34F4B4B7-2C87-4283-BC48-CE0C4910CEB8}" destId="{317A0834-4AD3-4F91-924A-6A3840E10171}" srcOrd="11" destOrd="0" presId="urn:microsoft.com/office/officeart/2008/layout/HexagonCluster"/>
    <dgm:cxn modelId="{B5B08D21-4BF5-43DE-95D2-E84736E9FE4F}" type="presParOf" srcId="{317A0834-4AD3-4F91-924A-6A3840E10171}" destId="{E72E168E-3A15-4089-B1A4-3046784033A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CA352-0F9F-4827-895C-F04FA0F9D0F6}">
      <dsp:nvSpPr>
        <dsp:cNvPr id="0" name=""/>
        <dsp:cNvSpPr/>
      </dsp:nvSpPr>
      <dsp:spPr>
        <a:xfrm>
          <a:off x="1976749" y="3368928"/>
          <a:ext cx="2312517" cy="19937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990" rIns="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335608" y="3678327"/>
        <a:ext cx="1594799" cy="1374995"/>
      </dsp:txXfrm>
    </dsp:sp>
    <dsp:sp modelId="{012A944B-D29B-4CC2-9687-1308ADE0745A}">
      <dsp:nvSpPr>
        <dsp:cNvPr id="0" name=""/>
        <dsp:cNvSpPr/>
      </dsp:nvSpPr>
      <dsp:spPr>
        <a:xfrm>
          <a:off x="2036825" y="4249147"/>
          <a:ext cx="270753" cy="2333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4FA6E-5847-4FF4-BE43-F2D7EE4E24E2}">
      <dsp:nvSpPr>
        <dsp:cNvPr id="0" name=""/>
        <dsp:cNvSpPr/>
      </dsp:nvSpPr>
      <dsp:spPr>
        <a:xfrm>
          <a:off x="0" y="2298021"/>
          <a:ext cx="2312517" cy="19937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00EAD-9732-4ADA-A0B9-B7375D6C480B}">
      <dsp:nvSpPr>
        <dsp:cNvPr id="0" name=""/>
        <dsp:cNvSpPr/>
      </dsp:nvSpPr>
      <dsp:spPr>
        <a:xfrm>
          <a:off x="1574322" y="4028433"/>
          <a:ext cx="270753" cy="2333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084E9-71DE-4051-ADBB-DA6BCC2A5BE8}">
      <dsp:nvSpPr>
        <dsp:cNvPr id="0" name=""/>
        <dsp:cNvSpPr/>
      </dsp:nvSpPr>
      <dsp:spPr>
        <a:xfrm>
          <a:off x="3946916" y="2274317"/>
          <a:ext cx="2312517" cy="19937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990" rIns="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4305775" y="2583716"/>
        <a:ext cx="1594799" cy="1374995"/>
      </dsp:txXfrm>
    </dsp:sp>
    <dsp:sp modelId="{59404132-A1E9-48DC-BB8A-79C901E6577A}">
      <dsp:nvSpPr>
        <dsp:cNvPr id="0" name=""/>
        <dsp:cNvSpPr/>
      </dsp:nvSpPr>
      <dsp:spPr>
        <a:xfrm>
          <a:off x="5527822" y="4002622"/>
          <a:ext cx="270753" cy="2333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EA36D-0C6F-4710-A7D2-0DD51C038EEA}">
      <dsp:nvSpPr>
        <dsp:cNvPr id="0" name=""/>
        <dsp:cNvSpPr/>
      </dsp:nvSpPr>
      <dsp:spPr>
        <a:xfrm>
          <a:off x="5917082" y="3368928"/>
          <a:ext cx="2312517" cy="19937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32ABB-67B2-4B45-98B0-CC09525C689A}">
      <dsp:nvSpPr>
        <dsp:cNvPr id="0" name=""/>
        <dsp:cNvSpPr/>
      </dsp:nvSpPr>
      <dsp:spPr>
        <a:xfrm>
          <a:off x="5977158" y="4249147"/>
          <a:ext cx="270753" cy="2333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AA2EF-4C0A-4BE1-9AE7-E7C991A72E38}">
      <dsp:nvSpPr>
        <dsp:cNvPr id="0" name=""/>
        <dsp:cNvSpPr/>
      </dsp:nvSpPr>
      <dsp:spPr>
        <a:xfrm>
          <a:off x="1976749" y="1184446"/>
          <a:ext cx="2312517" cy="19937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990" rIns="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Е-курс</a:t>
          </a:r>
          <a:endParaRPr lang="ru-RU" sz="3700" kern="1200" dirty="0"/>
        </a:p>
      </dsp:txBody>
      <dsp:txXfrm>
        <a:off x="2335608" y="1493845"/>
        <a:ext cx="1594799" cy="1374995"/>
      </dsp:txXfrm>
    </dsp:sp>
    <dsp:sp modelId="{63849EAD-AE42-4344-BBE1-43EA6B8179E4}">
      <dsp:nvSpPr>
        <dsp:cNvPr id="0" name=""/>
        <dsp:cNvSpPr/>
      </dsp:nvSpPr>
      <dsp:spPr>
        <a:xfrm>
          <a:off x="3544488" y="1227641"/>
          <a:ext cx="270753" cy="2333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3A62D-57D4-40A7-908C-8C87037414F6}">
      <dsp:nvSpPr>
        <dsp:cNvPr id="0" name=""/>
        <dsp:cNvSpPr/>
      </dsp:nvSpPr>
      <dsp:spPr>
        <a:xfrm>
          <a:off x="3946916" y="95103"/>
          <a:ext cx="2312517" cy="199379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E168E-3A15-4089-B1A4-3046784033AA}">
      <dsp:nvSpPr>
        <dsp:cNvPr id="0" name=""/>
        <dsp:cNvSpPr/>
      </dsp:nvSpPr>
      <dsp:spPr>
        <a:xfrm>
          <a:off x="4015221" y="970581"/>
          <a:ext cx="270753" cy="2333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5107-BD9D-4B43-ACA3-123895B98B1C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07EC1-F56F-49BE-BF68-BED4799AD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6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07EC1-F56F-49BE-BF68-BED4799AD9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0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0685-562E-40DF-BE4C-1049327ED9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7D4A80-2AE4-4433-A963-B9CA8B852F74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23401E-B599-4D45-8B70-B8517D7C08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IPEN 2012 - 2013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Отчет о проделанной работе</a:t>
            </a:r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72125"/>
            <a:ext cx="1704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4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84338"/>
              </p:ext>
            </p:extLst>
          </p:nvPr>
        </p:nvGraphicFramePr>
        <p:xfrm>
          <a:off x="457200" y="549275"/>
          <a:ext cx="8229600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14509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42" y="2996952"/>
            <a:ext cx="1553858" cy="16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0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94929" cy="48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3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3" y="764704"/>
            <a:ext cx="8604448" cy="50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9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Договор о сотрудничестве с ГЭФ</a:t>
            </a:r>
            <a:endParaRPr lang="ru-RU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" y="1504303"/>
            <a:ext cx="7884368" cy="461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3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pPr algn="ctr"/>
            <a:r>
              <a:rPr lang="ru-RU" sz="4000" dirty="0" smtClean="0"/>
              <a:t>Сайт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ru-RU" sz="4000" dirty="0" smtClean="0"/>
              <a:t>Рассылка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Страница на </a:t>
            </a:r>
            <a:r>
              <a:rPr lang="en-US" sz="4000" dirty="0" smtClean="0"/>
              <a:t>Facebook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Коммуникации</a:t>
            </a:r>
            <a:endParaRPr lang="ru-RU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/>
              <a:t>Оценка </a:t>
            </a:r>
            <a:r>
              <a:rPr lang="ru-RU" sz="4000" dirty="0" smtClean="0"/>
              <a:t>заявок на конференцию</a:t>
            </a:r>
          </a:p>
          <a:p>
            <a:pPr algn="ctr"/>
            <a:endParaRPr lang="ru-RU" sz="1400" dirty="0"/>
          </a:p>
          <a:p>
            <a:pPr algn="ctr"/>
            <a:r>
              <a:rPr lang="ru-RU" sz="4000" dirty="0" smtClean="0"/>
              <a:t>Участие в подготовке форума национальных объединений СНГ и </a:t>
            </a:r>
            <a:r>
              <a:rPr lang="ru-RU" sz="4000" dirty="0" smtClean="0"/>
              <a:t>ЕС</a:t>
            </a:r>
          </a:p>
          <a:p>
            <a:pPr algn="ctr"/>
            <a:endParaRPr lang="ru-RU" sz="1900" dirty="0" smtClean="0"/>
          </a:p>
          <a:p>
            <a:pPr algn="ctr"/>
            <a:r>
              <a:rPr lang="ru-RU" sz="4000" dirty="0" smtClean="0"/>
              <a:t>Форум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национальными объединениями</a:t>
            </a:r>
            <a:endParaRPr lang="ru-RU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6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dirty="0" smtClean="0"/>
              <a:t>Спасибо за внимание.</a:t>
            </a:r>
          </a:p>
          <a:p>
            <a:pPr marL="109728" indent="0" algn="ctr">
              <a:buNone/>
            </a:pPr>
            <a:endParaRPr lang="ru-RU" sz="3600" dirty="0" smtClean="0"/>
          </a:p>
          <a:p>
            <a:pPr marL="109728" indent="0" algn="ctr">
              <a:buNone/>
            </a:pPr>
            <a:endParaRPr lang="ru-RU" sz="3600" dirty="0"/>
          </a:p>
          <a:p>
            <a:pPr marL="109728" indent="0" algn="ctr">
              <a:buNone/>
            </a:pPr>
            <a:r>
              <a:rPr lang="ru-RU" sz="3600" dirty="0" smtClean="0"/>
              <a:t>Вопросы?</a:t>
            </a:r>
            <a:endParaRPr lang="ru-RU" sz="3600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7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контекст</a:t>
            </a:r>
            <a:endParaRPr lang="ru-RU" dirty="0"/>
          </a:p>
        </p:txBody>
      </p:sp>
      <p:pic>
        <p:nvPicPr>
          <p:cNvPr id="5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5" y="1340768"/>
            <a:ext cx="4670977" cy="15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4536504" cy="3275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605601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Январь 2012, Аккра, Гана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95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Цели </a:t>
            </a:r>
            <a:r>
              <a:rPr lang="en-US" sz="4000" dirty="0" smtClean="0"/>
              <a:t>EvalPartners</a:t>
            </a:r>
            <a:endParaRPr lang="ru-RU" sz="4000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ru-RU" dirty="0" smtClean="0"/>
              <a:t>институционально сильные профессиональные объединения</a:t>
            </a:r>
          </a:p>
          <a:p>
            <a:endParaRPr lang="ru-RU" dirty="0"/>
          </a:p>
          <a:p>
            <a:r>
              <a:rPr lang="ru-RU" dirty="0" smtClean="0"/>
              <a:t>Профессиональные объединения активно участвуют в формировании </a:t>
            </a:r>
            <a:r>
              <a:rPr lang="ru-RU" b="1" dirty="0" smtClean="0">
                <a:solidFill>
                  <a:srgbClr val="002060"/>
                </a:solidFill>
              </a:rPr>
              <a:t>национальных</a:t>
            </a:r>
            <a:r>
              <a:rPr lang="ru-RU" dirty="0" smtClean="0"/>
              <a:t> систем мониторинга и оценки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Рост профессионального потенциала членов профессиональных объединений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63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Чиангмайский</a:t>
            </a:r>
            <a:r>
              <a:rPr lang="ru-RU" dirty="0" smtClean="0"/>
              <a:t> форум</a:t>
            </a:r>
            <a:endParaRPr lang="ru-RU" dirty="0"/>
          </a:p>
        </p:txBody>
      </p:sp>
      <p:pic>
        <p:nvPicPr>
          <p:cNvPr id="7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4" y="1481138"/>
            <a:ext cx="5657452" cy="4525962"/>
          </a:xfrm>
        </p:spPr>
      </p:pic>
    </p:spTree>
    <p:extLst>
      <p:ext uri="{BB962C8B-B14F-4D97-AF65-F5344CB8AC3E}">
        <p14:creationId xmlns:p14="http://schemas.microsoft.com/office/powerpoint/2010/main" val="289937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67855"/>
            <a:ext cx="633670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регион в </a:t>
            </a:r>
            <a:r>
              <a:rPr lang="ru-RU" dirty="0" err="1" smtClean="0"/>
              <a:t>Чиангмае</a:t>
            </a:r>
            <a:endParaRPr lang="ru-RU" dirty="0"/>
          </a:p>
        </p:txBody>
      </p:sp>
      <p:pic>
        <p:nvPicPr>
          <p:cNvPr id="6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9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15136" cy="4511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Чиангмайская</a:t>
            </a:r>
            <a:r>
              <a:rPr lang="ru-RU" dirty="0" smtClean="0"/>
              <a:t> декларация</a:t>
            </a:r>
            <a:endParaRPr lang="ru-RU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6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308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800" dirty="0"/>
              <a:t>М</a:t>
            </a:r>
            <a:r>
              <a:rPr lang="ru-RU" sz="2800" dirty="0" smtClean="0"/>
              <a:t>ы </a:t>
            </a:r>
            <a:r>
              <a:rPr lang="ru-RU" sz="2800" dirty="0"/>
              <a:t>обязуемся сотрудничать в деле дальнейшего </a:t>
            </a:r>
            <a:r>
              <a:rPr lang="ru-RU" sz="2800" b="1" dirty="0"/>
              <a:t>наращивания потенциала </a:t>
            </a:r>
            <a:r>
              <a:rPr lang="ru-RU" sz="2800" dirty="0" smtClean="0"/>
              <a:t>добровольных </a:t>
            </a:r>
            <a:r>
              <a:rPr lang="ru-RU" sz="2800" dirty="0"/>
              <a:t>профессиональных объединений специалистов, работающих в области оценки, особенно недавно созданных и только создаваемых, и </a:t>
            </a:r>
            <a:r>
              <a:rPr lang="ru-RU" sz="2800" b="1" dirty="0"/>
              <a:t>повышения их способность влиять </a:t>
            </a:r>
            <a:r>
              <a:rPr lang="ru-RU" sz="2800" dirty="0"/>
              <a:t>на процессы устойчивого социально-экономического развития на местном, национальном и глобальном уровнях </a:t>
            </a:r>
            <a:r>
              <a:rPr lang="ru-RU" sz="2800" b="1" dirty="0"/>
              <a:t>через расширение применения оценки</a:t>
            </a:r>
            <a:r>
              <a:rPr lang="ru-RU" sz="28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err="1"/>
              <a:t>Чиангмайская</a:t>
            </a:r>
            <a:r>
              <a:rPr lang="ru-RU" dirty="0"/>
              <a:t> декларация</a:t>
            </a:r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 </a:t>
            </a:r>
            <a:r>
              <a:rPr lang="en-US" dirty="0" smtClean="0"/>
              <a:t>IPEN </a:t>
            </a:r>
            <a:r>
              <a:rPr lang="ru-RU" dirty="0" smtClean="0"/>
              <a:t>в международную «копилку» опыта ПО</a:t>
            </a:r>
            <a:endParaRPr lang="ru-RU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92" y="1759136"/>
            <a:ext cx="2655206" cy="37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59136"/>
            <a:ext cx="4285679" cy="25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07205"/>
            <a:ext cx="4104456" cy="240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Участие в разработке </a:t>
            </a:r>
            <a:r>
              <a:rPr lang="ru-RU" sz="4000" dirty="0" err="1" smtClean="0"/>
              <a:t>грантовой</a:t>
            </a:r>
            <a:r>
              <a:rPr lang="ru-RU" sz="4000" dirty="0" smtClean="0"/>
              <a:t> программы</a:t>
            </a:r>
          </a:p>
          <a:p>
            <a:endParaRPr lang="ru-RU" sz="4000" dirty="0"/>
          </a:p>
          <a:p>
            <a:r>
              <a:rPr lang="ru-RU" sz="4000" dirty="0" smtClean="0"/>
              <a:t>Партнерский проект с </a:t>
            </a:r>
            <a:r>
              <a:rPr lang="en-US" sz="4000" dirty="0" smtClean="0"/>
              <a:t>EES/NESE</a:t>
            </a:r>
            <a:r>
              <a:rPr lang="ru-RU" sz="4000" dirty="0" smtClean="0"/>
              <a:t> (Форум национальных объединений)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грантов Р2Р</a:t>
            </a:r>
            <a:endParaRPr lang="ru-RU" dirty="0"/>
          </a:p>
        </p:txBody>
      </p:sp>
      <p:pic>
        <p:nvPicPr>
          <p:cNvPr id="4" name="Picture 2" descr="C:\Users\Toshiba\Desktop\Nata\ipen_edi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2160"/>
            <a:ext cx="85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8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632</TotalTime>
  <Words>161</Words>
  <Application>Microsoft Office PowerPoint</Application>
  <PresentationFormat>Экран (4:3)</PresentationFormat>
  <Paragraphs>40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IPEN 2012 - 2013</vt:lpstr>
      <vt:lpstr>Международный контекст</vt:lpstr>
      <vt:lpstr>Цели EvalPartners</vt:lpstr>
      <vt:lpstr>Чиангмайский форум</vt:lpstr>
      <vt:lpstr>Наш регион в Чиангмае</vt:lpstr>
      <vt:lpstr>Чиангмайская декларация</vt:lpstr>
      <vt:lpstr>Чиангмайская декларация</vt:lpstr>
      <vt:lpstr>Вклад IPEN в международную «копилку» опыта ПО</vt:lpstr>
      <vt:lpstr>Программа грантов Р2Р</vt:lpstr>
      <vt:lpstr>Презентация PowerPoint</vt:lpstr>
      <vt:lpstr>Презентация PowerPoint</vt:lpstr>
      <vt:lpstr>Презентация PowerPoint</vt:lpstr>
      <vt:lpstr>Договор о сотрудничестве с ГЭФ</vt:lpstr>
      <vt:lpstr>Коммуникации</vt:lpstr>
      <vt:lpstr>Взаимодействие с национальными объединениями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 место оценки в управлении программами и проектами</dc:title>
  <dc:creator>Наталья</dc:creator>
  <cp:lastModifiedBy>Наталья</cp:lastModifiedBy>
  <cp:revision>76</cp:revision>
  <dcterms:created xsi:type="dcterms:W3CDTF">2013-02-02T13:33:19Z</dcterms:created>
  <dcterms:modified xsi:type="dcterms:W3CDTF">2013-09-26T21:43:53Z</dcterms:modified>
</cp:coreProperties>
</file>